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7" r:id="rId11"/>
    <p:sldId id="268" r:id="rId12"/>
    <p:sldId id="269" r:id="rId13"/>
    <p:sldId id="270" r:id="rId14"/>
    <p:sldId id="271" r:id="rId15"/>
    <p:sldId id="272" r:id="rId16"/>
    <p:sldId id="273" r:id="rId17"/>
    <p:sldId id="274" r:id="rId18"/>
    <p:sldId id="275" r:id="rId19"/>
    <p:sldId id="276" r:id="rId20"/>
    <p:sldId id="278" r:id="rId21"/>
    <p:sldId id="280" r:id="rId22"/>
    <p:sldId id="281" r:id="rId23"/>
    <p:sldId id="282" r:id="rId24"/>
    <p:sldId id="285" r:id="rId25"/>
    <p:sldId id="287" r:id="rId26"/>
    <p:sldId id="288" r:id="rId27"/>
    <p:sldId id="289" r:id="rId28"/>
    <p:sldId id="290" r:id="rId29"/>
    <p:sldId id="292" r:id="rId30"/>
    <p:sldId id="283" r:id="rId31"/>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B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MX"/>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s-MX"/>
          </a:p>
        </p:txBody>
      </p:sp>
      <p:sp>
        <p:nvSpPr>
          <p:cNvPr id="4" name="Marcador de fecha 3"/>
          <p:cNvSpPr>
            <a:spLocks noGrp="1"/>
          </p:cNvSpPr>
          <p:nvPr>
            <p:ph type="dt" sz="half" idx="10"/>
          </p:nvPr>
        </p:nvSpPr>
        <p:spPr/>
        <p:txBody>
          <a:bodyPr/>
          <a:lstStyle/>
          <a:p>
            <a:fld id="{48D39314-1F30-454A-91A8-7615AA9ECEF3}" type="datetimeFigureOut">
              <a:rPr lang="es-MX" smtClean="0"/>
              <a:t>05/05/2014</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B17C9B47-7A34-44A9-B6C8-0B56DA4C45EA}" type="slidenum">
              <a:rPr lang="es-MX" smtClean="0"/>
              <a:t>‹Nº›</a:t>
            </a:fld>
            <a:endParaRPr lang="es-MX"/>
          </a:p>
        </p:txBody>
      </p:sp>
    </p:spTree>
    <p:extLst>
      <p:ext uri="{BB962C8B-B14F-4D97-AF65-F5344CB8AC3E}">
        <p14:creationId xmlns:p14="http://schemas.microsoft.com/office/powerpoint/2010/main" val="4208759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10"/>
          </p:nvPr>
        </p:nvSpPr>
        <p:spPr/>
        <p:txBody>
          <a:bodyPr/>
          <a:lstStyle/>
          <a:p>
            <a:fld id="{48D39314-1F30-454A-91A8-7615AA9ECEF3}" type="datetimeFigureOut">
              <a:rPr lang="es-MX" smtClean="0"/>
              <a:t>05/05/2014</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B17C9B47-7A34-44A9-B6C8-0B56DA4C45EA}" type="slidenum">
              <a:rPr lang="es-MX" smtClean="0"/>
              <a:t>‹Nº›</a:t>
            </a:fld>
            <a:endParaRPr lang="es-MX"/>
          </a:p>
        </p:txBody>
      </p:sp>
    </p:spTree>
    <p:extLst>
      <p:ext uri="{BB962C8B-B14F-4D97-AF65-F5344CB8AC3E}">
        <p14:creationId xmlns:p14="http://schemas.microsoft.com/office/powerpoint/2010/main" val="820988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MX"/>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10"/>
          </p:nvPr>
        </p:nvSpPr>
        <p:spPr/>
        <p:txBody>
          <a:bodyPr/>
          <a:lstStyle/>
          <a:p>
            <a:fld id="{48D39314-1F30-454A-91A8-7615AA9ECEF3}" type="datetimeFigureOut">
              <a:rPr lang="es-MX" smtClean="0"/>
              <a:t>05/05/2014</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B17C9B47-7A34-44A9-B6C8-0B56DA4C45EA}" type="slidenum">
              <a:rPr lang="es-MX" smtClean="0"/>
              <a:t>‹Nº›</a:t>
            </a:fld>
            <a:endParaRPr lang="es-MX"/>
          </a:p>
        </p:txBody>
      </p:sp>
    </p:spTree>
    <p:extLst>
      <p:ext uri="{BB962C8B-B14F-4D97-AF65-F5344CB8AC3E}">
        <p14:creationId xmlns:p14="http://schemas.microsoft.com/office/powerpoint/2010/main" val="3548084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10"/>
          </p:nvPr>
        </p:nvSpPr>
        <p:spPr/>
        <p:txBody>
          <a:bodyPr/>
          <a:lstStyle/>
          <a:p>
            <a:fld id="{48D39314-1F30-454A-91A8-7615AA9ECEF3}" type="datetimeFigureOut">
              <a:rPr lang="es-MX" smtClean="0"/>
              <a:t>05/05/2014</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B17C9B47-7A34-44A9-B6C8-0B56DA4C45EA}" type="slidenum">
              <a:rPr lang="es-MX" smtClean="0"/>
              <a:t>‹Nº›</a:t>
            </a:fld>
            <a:endParaRPr lang="es-MX"/>
          </a:p>
        </p:txBody>
      </p:sp>
    </p:spTree>
    <p:extLst>
      <p:ext uri="{BB962C8B-B14F-4D97-AF65-F5344CB8AC3E}">
        <p14:creationId xmlns:p14="http://schemas.microsoft.com/office/powerpoint/2010/main" val="23988243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MX"/>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48D39314-1F30-454A-91A8-7615AA9ECEF3}" type="datetimeFigureOut">
              <a:rPr lang="es-MX" smtClean="0"/>
              <a:t>05/05/2014</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B17C9B47-7A34-44A9-B6C8-0B56DA4C45EA}" type="slidenum">
              <a:rPr lang="es-MX" smtClean="0"/>
              <a:t>‹Nº›</a:t>
            </a:fld>
            <a:endParaRPr lang="es-MX"/>
          </a:p>
        </p:txBody>
      </p:sp>
    </p:spTree>
    <p:extLst>
      <p:ext uri="{BB962C8B-B14F-4D97-AF65-F5344CB8AC3E}">
        <p14:creationId xmlns:p14="http://schemas.microsoft.com/office/powerpoint/2010/main" val="71435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contenido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contenido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Marcador de fecha 4"/>
          <p:cNvSpPr>
            <a:spLocks noGrp="1"/>
          </p:cNvSpPr>
          <p:nvPr>
            <p:ph type="dt" sz="half" idx="10"/>
          </p:nvPr>
        </p:nvSpPr>
        <p:spPr/>
        <p:txBody>
          <a:bodyPr/>
          <a:lstStyle/>
          <a:p>
            <a:fld id="{48D39314-1F30-454A-91A8-7615AA9ECEF3}" type="datetimeFigureOut">
              <a:rPr lang="es-MX" smtClean="0"/>
              <a:t>05/05/2014</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B17C9B47-7A34-44A9-B6C8-0B56DA4C45EA}" type="slidenum">
              <a:rPr lang="es-MX" smtClean="0"/>
              <a:t>‹Nº›</a:t>
            </a:fld>
            <a:endParaRPr lang="es-MX"/>
          </a:p>
        </p:txBody>
      </p:sp>
    </p:spTree>
    <p:extLst>
      <p:ext uri="{BB962C8B-B14F-4D97-AF65-F5344CB8AC3E}">
        <p14:creationId xmlns:p14="http://schemas.microsoft.com/office/powerpoint/2010/main" val="3624059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MX"/>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7" name="Marcador de fecha 6"/>
          <p:cNvSpPr>
            <a:spLocks noGrp="1"/>
          </p:cNvSpPr>
          <p:nvPr>
            <p:ph type="dt" sz="half" idx="10"/>
          </p:nvPr>
        </p:nvSpPr>
        <p:spPr/>
        <p:txBody>
          <a:bodyPr/>
          <a:lstStyle/>
          <a:p>
            <a:fld id="{48D39314-1F30-454A-91A8-7615AA9ECEF3}" type="datetimeFigureOut">
              <a:rPr lang="es-MX" smtClean="0"/>
              <a:t>05/05/2014</a:t>
            </a:fld>
            <a:endParaRPr lang="es-MX"/>
          </a:p>
        </p:txBody>
      </p:sp>
      <p:sp>
        <p:nvSpPr>
          <p:cNvPr id="8" name="Marcador de pie de página 7"/>
          <p:cNvSpPr>
            <a:spLocks noGrp="1"/>
          </p:cNvSpPr>
          <p:nvPr>
            <p:ph type="ftr" sz="quarter" idx="11"/>
          </p:nvPr>
        </p:nvSpPr>
        <p:spPr/>
        <p:txBody>
          <a:bodyPr/>
          <a:lstStyle/>
          <a:p>
            <a:endParaRPr lang="es-MX"/>
          </a:p>
        </p:txBody>
      </p:sp>
      <p:sp>
        <p:nvSpPr>
          <p:cNvPr id="9" name="Marcador de número de diapositiva 8"/>
          <p:cNvSpPr>
            <a:spLocks noGrp="1"/>
          </p:cNvSpPr>
          <p:nvPr>
            <p:ph type="sldNum" sz="quarter" idx="12"/>
          </p:nvPr>
        </p:nvSpPr>
        <p:spPr/>
        <p:txBody>
          <a:bodyPr/>
          <a:lstStyle/>
          <a:p>
            <a:fld id="{B17C9B47-7A34-44A9-B6C8-0B56DA4C45EA}" type="slidenum">
              <a:rPr lang="es-MX" smtClean="0"/>
              <a:t>‹Nº›</a:t>
            </a:fld>
            <a:endParaRPr lang="es-MX"/>
          </a:p>
        </p:txBody>
      </p:sp>
    </p:spTree>
    <p:extLst>
      <p:ext uri="{BB962C8B-B14F-4D97-AF65-F5344CB8AC3E}">
        <p14:creationId xmlns:p14="http://schemas.microsoft.com/office/powerpoint/2010/main" val="2294241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fecha 2"/>
          <p:cNvSpPr>
            <a:spLocks noGrp="1"/>
          </p:cNvSpPr>
          <p:nvPr>
            <p:ph type="dt" sz="half" idx="10"/>
          </p:nvPr>
        </p:nvSpPr>
        <p:spPr/>
        <p:txBody>
          <a:bodyPr/>
          <a:lstStyle/>
          <a:p>
            <a:fld id="{48D39314-1F30-454A-91A8-7615AA9ECEF3}" type="datetimeFigureOut">
              <a:rPr lang="es-MX" smtClean="0"/>
              <a:t>05/05/2014</a:t>
            </a:fld>
            <a:endParaRPr lang="es-MX"/>
          </a:p>
        </p:txBody>
      </p:sp>
      <p:sp>
        <p:nvSpPr>
          <p:cNvPr id="4" name="Marcador de pie de página 3"/>
          <p:cNvSpPr>
            <a:spLocks noGrp="1"/>
          </p:cNvSpPr>
          <p:nvPr>
            <p:ph type="ftr" sz="quarter" idx="11"/>
          </p:nvPr>
        </p:nvSpPr>
        <p:spPr/>
        <p:txBody>
          <a:bodyPr/>
          <a:lstStyle/>
          <a:p>
            <a:endParaRPr lang="es-MX"/>
          </a:p>
        </p:txBody>
      </p:sp>
      <p:sp>
        <p:nvSpPr>
          <p:cNvPr id="5" name="Marcador de número de diapositiva 4"/>
          <p:cNvSpPr>
            <a:spLocks noGrp="1"/>
          </p:cNvSpPr>
          <p:nvPr>
            <p:ph type="sldNum" sz="quarter" idx="12"/>
          </p:nvPr>
        </p:nvSpPr>
        <p:spPr/>
        <p:txBody>
          <a:bodyPr/>
          <a:lstStyle/>
          <a:p>
            <a:fld id="{B17C9B47-7A34-44A9-B6C8-0B56DA4C45EA}" type="slidenum">
              <a:rPr lang="es-MX" smtClean="0"/>
              <a:t>‹Nº›</a:t>
            </a:fld>
            <a:endParaRPr lang="es-MX"/>
          </a:p>
        </p:txBody>
      </p:sp>
    </p:spTree>
    <p:extLst>
      <p:ext uri="{BB962C8B-B14F-4D97-AF65-F5344CB8AC3E}">
        <p14:creationId xmlns:p14="http://schemas.microsoft.com/office/powerpoint/2010/main" val="1869814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8D39314-1F30-454A-91A8-7615AA9ECEF3}" type="datetimeFigureOut">
              <a:rPr lang="es-MX" smtClean="0"/>
              <a:t>05/05/2014</a:t>
            </a:fld>
            <a:endParaRPr lang="es-MX"/>
          </a:p>
        </p:txBody>
      </p:sp>
      <p:sp>
        <p:nvSpPr>
          <p:cNvPr id="3" name="Marcador de pie de página 2"/>
          <p:cNvSpPr>
            <a:spLocks noGrp="1"/>
          </p:cNvSpPr>
          <p:nvPr>
            <p:ph type="ftr" sz="quarter" idx="11"/>
          </p:nvPr>
        </p:nvSpPr>
        <p:spPr/>
        <p:txBody>
          <a:bodyPr/>
          <a:lstStyle/>
          <a:p>
            <a:endParaRPr lang="es-MX"/>
          </a:p>
        </p:txBody>
      </p:sp>
      <p:sp>
        <p:nvSpPr>
          <p:cNvPr id="4" name="Marcador de número de diapositiva 3"/>
          <p:cNvSpPr>
            <a:spLocks noGrp="1"/>
          </p:cNvSpPr>
          <p:nvPr>
            <p:ph type="sldNum" sz="quarter" idx="12"/>
          </p:nvPr>
        </p:nvSpPr>
        <p:spPr/>
        <p:txBody>
          <a:bodyPr/>
          <a:lstStyle/>
          <a:p>
            <a:fld id="{B17C9B47-7A34-44A9-B6C8-0B56DA4C45EA}" type="slidenum">
              <a:rPr lang="es-MX" smtClean="0"/>
              <a:t>‹Nº›</a:t>
            </a:fld>
            <a:endParaRPr lang="es-MX"/>
          </a:p>
        </p:txBody>
      </p:sp>
    </p:spTree>
    <p:extLst>
      <p:ext uri="{BB962C8B-B14F-4D97-AF65-F5344CB8AC3E}">
        <p14:creationId xmlns:p14="http://schemas.microsoft.com/office/powerpoint/2010/main" val="199639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MX"/>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48D39314-1F30-454A-91A8-7615AA9ECEF3}" type="datetimeFigureOut">
              <a:rPr lang="es-MX" smtClean="0"/>
              <a:t>05/05/2014</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B17C9B47-7A34-44A9-B6C8-0B56DA4C45EA}" type="slidenum">
              <a:rPr lang="es-MX" smtClean="0"/>
              <a:t>‹Nº›</a:t>
            </a:fld>
            <a:endParaRPr lang="es-MX"/>
          </a:p>
        </p:txBody>
      </p:sp>
    </p:spTree>
    <p:extLst>
      <p:ext uri="{BB962C8B-B14F-4D97-AF65-F5344CB8AC3E}">
        <p14:creationId xmlns:p14="http://schemas.microsoft.com/office/powerpoint/2010/main" val="3486308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MX"/>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48D39314-1F30-454A-91A8-7615AA9ECEF3}" type="datetimeFigureOut">
              <a:rPr lang="es-MX" smtClean="0"/>
              <a:t>05/05/2014</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B17C9B47-7A34-44A9-B6C8-0B56DA4C45EA}" type="slidenum">
              <a:rPr lang="es-MX" smtClean="0"/>
              <a:t>‹Nº›</a:t>
            </a:fld>
            <a:endParaRPr lang="es-MX"/>
          </a:p>
        </p:txBody>
      </p:sp>
    </p:spTree>
    <p:extLst>
      <p:ext uri="{BB962C8B-B14F-4D97-AF65-F5344CB8AC3E}">
        <p14:creationId xmlns:p14="http://schemas.microsoft.com/office/powerpoint/2010/main" val="602197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7000" b="-17000"/>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MX"/>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D39314-1F30-454A-91A8-7615AA9ECEF3}" type="datetimeFigureOut">
              <a:rPr lang="es-MX" smtClean="0"/>
              <a:t>05/05/2014</a:t>
            </a:fld>
            <a:endParaRPr lang="es-MX"/>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7C9B47-7A34-44A9-B6C8-0B56DA4C45EA}" type="slidenum">
              <a:rPr lang="es-MX" smtClean="0"/>
              <a:t>‹Nº›</a:t>
            </a:fld>
            <a:endParaRPr lang="es-MX"/>
          </a:p>
        </p:txBody>
      </p:sp>
    </p:spTree>
    <p:extLst>
      <p:ext uri="{BB962C8B-B14F-4D97-AF65-F5344CB8AC3E}">
        <p14:creationId xmlns:p14="http://schemas.microsoft.com/office/powerpoint/2010/main" val="25105866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214511" y="1685071"/>
            <a:ext cx="6255434" cy="2387600"/>
          </a:xfrm>
        </p:spPr>
        <p:txBody>
          <a:bodyPr>
            <a:normAutofit/>
          </a:bodyPr>
          <a:lstStyle/>
          <a:p>
            <a:r>
              <a:rPr lang="es-MX" sz="8000" b="1" dirty="0" smtClean="0"/>
              <a:t>TUTORIAL GITHUB</a:t>
            </a:r>
            <a:endParaRPr lang="es-MX" sz="8000" b="1" dirty="0"/>
          </a:p>
        </p:txBody>
      </p:sp>
      <p:sp>
        <p:nvSpPr>
          <p:cNvPr id="6" name="Subtítulo 5"/>
          <p:cNvSpPr>
            <a:spLocks noGrp="1"/>
          </p:cNvSpPr>
          <p:nvPr>
            <p:ph type="subTitle" idx="1"/>
          </p:nvPr>
        </p:nvSpPr>
        <p:spPr>
          <a:xfrm>
            <a:off x="-937846" y="4868131"/>
            <a:ext cx="9144000" cy="1655762"/>
          </a:xfrm>
        </p:spPr>
        <p:txBody>
          <a:bodyPr/>
          <a:lstStyle/>
          <a:p>
            <a:r>
              <a:rPr lang="es-MX" dirty="0" smtClean="0"/>
              <a:t>INSTALACIÓN Y MANEJO DE ESTA HERRAMIENTA</a:t>
            </a:r>
            <a:endParaRPr lang="es-MX" dirty="0"/>
          </a:p>
        </p:txBody>
      </p:sp>
      <p:pic>
        <p:nvPicPr>
          <p:cNvPr id="4" name="Imagen 3"/>
          <p:cNvPicPr>
            <a:picLocks noChangeAspect="1"/>
          </p:cNvPicPr>
          <p:nvPr/>
        </p:nvPicPr>
        <p:blipFill>
          <a:blip r:embed="rId3"/>
          <a:stretch>
            <a:fillRect/>
          </a:stretch>
        </p:blipFill>
        <p:spPr>
          <a:xfrm rot="19514970">
            <a:off x="152485" y="721865"/>
            <a:ext cx="2322278" cy="800996"/>
          </a:xfrm>
          <a:prstGeom prst="rect">
            <a:avLst/>
          </a:prstGeom>
        </p:spPr>
      </p:pic>
    </p:spTree>
    <p:extLst>
      <p:ext uri="{BB962C8B-B14F-4D97-AF65-F5344CB8AC3E}">
        <p14:creationId xmlns:p14="http://schemas.microsoft.com/office/powerpoint/2010/main" val="8803027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409575" y="-38100"/>
            <a:ext cx="13011150" cy="6934200"/>
          </a:xfrm>
          <a:prstGeom prst="rect">
            <a:avLst/>
          </a:prstGeom>
        </p:spPr>
      </p:pic>
      <p:sp>
        <p:nvSpPr>
          <p:cNvPr id="4" name="Elipse 3"/>
          <p:cNvSpPr/>
          <p:nvPr/>
        </p:nvSpPr>
        <p:spPr>
          <a:xfrm>
            <a:off x="8496885" y="1575581"/>
            <a:ext cx="2011681" cy="32355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8052478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a:p>
        </p:txBody>
      </p:sp>
      <p:pic>
        <p:nvPicPr>
          <p:cNvPr id="4" name="Imagen 3"/>
          <p:cNvPicPr>
            <a:picLocks noChangeAspect="1"/>
          </p:cNvPicPr>
          <p:nvPr/>
        </p:nvPicPr>
        <p:blipFill>
          <a:blip r:embed="rId2"/>
          <a:stretch>
            <a:fillRect/>
          </a:stretch>
        </p:blipFill>
        <p:spPr>
          <a:xfrm>
            <a:off x="-409575" y="-38100"/>
            <a:ext cx="13011150" cy="6934200"/>
          </a:xfrm>
          <a:prstGeom prst="rect">
            <a:avLst/>
          </a:prstGeom>
        </p:spPr>
      </p:pic>
      <p:sp>
        <p:nvSpPr>
          <p:cNvPr id="5" name="Elipse 4"/>
          <p:cNvSpPr/>
          <p:nvPr/>
        </p:nvSpPr>
        <p:spPr>
          <a:xfrm>
            <a:off x="2658793" y="5261317"/>
            <a:ext cx="2011681" cy="46423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8711372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a:p>
        </p:txBody>
      </p:sp>
      <p:pic>
        <p:nvPicPr>
          <p:cNvPr id="4" name="Imagen 3"/>
          <p:cNvPicPr>
            <a:picLocks noChangeAspect="1"/>
          </p:cNvPicPr>
          <p:nvPr/>
        </p:nvPicPr>
        <p:blipFill>
          <a:blip r:embed="rId2"/>
          <a:stretch>
            <a:fillRect/>
          </a:stretch>
        </p:blipFill>
        <p:spPr>
          <a:xfrm>
            <a:off x="-409575" y="-38100"/>
            <a:ext cx="13011150" cy="6934200"/>
          </a:xfrm>
          <a:prstGeom prst="rect">
            <a:avLst/>
          </a:prstGeom>
        </p:spPr>
      </p:pic>
      <p:sp>
        <p:nvSpPr>
          <p:cNvPr id="5" name="Elipse 4"/>
          <p:cNvSpPr/>
          <p:nvPr/>
        </p:nvSpPr>
        <p:spPr>
          <a:xfrm>
            <a:off x="1871002" y="2964767"/>
            <a:ext cx="2011681" cy="46423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038701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a:p>
        </p:txBody>
      </p:sp>
      <p:pic>
        <p:nvPicPr>
          <p:cNvPr id="6" name="Imagen 5"/>
          <p:cNvPicPr>
            <a:picLocks noChangeAspect="1"/>
          </p:cNvPicPr>
          <p:nvPr/>
        </p:nvPicPr>
        <p:blipFill>
          <a:blip r:embed="rId2"/>
          <a:stretch>
            <a:fillRect/>
          </a:stretch>
        </p:blipFill>
        <p:spPr>
          <a:xfrm>
            <a:off x="-252412" y="0"/>
            <a:ext cx="13001625" cy="6934200"/>
          </a:xfrm>
          <a:prstGeom prst="rect">
            <a:avLst/>
          </a:prstGeom>
        </p:spPr>
      </p:pic>
      <p:sp>
        <p:nvSpPr>
          <p:cNvPr id="5" name="Elipse 4"/>
          <p:cNvSpPr/>
          <p:nvPr/>
        </p:nvSpPr>
        <p:spPr>
          <a:xfrm>
            <a:off x="3953020" y="3235570"/>
            <a:ext cx="3896752" cy="88626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 name="Conector recto de flecha 7"/>
          <p:cNvCxnSpPr/>
          <p:nvPr/>
        </p:nvCxnSpPr>
        <p:spPr>
          <a:xfrm flipV="1">
            <a:off x="9509760" y="5176911"/>
            <a:ext cx="1195754" cy="3798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66220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a:p>
        </p:txBody>
      </p:sp>
      <p:pic>
        <p:nvPicPr>
          <p:cNvPr id="4" name="Imagen 3"/>
          <p:cNvPicPr>
            <a:picLocks noChangeAspect="1"/>
          </p:cNvPicPr>
          <p:nvPr/>
        </p:nvPicPr>
        <p:blipFill>
          <a:blip r:embed="rId2"/>
          <a:stretch>
            <a:fillRect/>
          </a:stretch>
        </p:blipFill>
        <p:spPr>
          <a:xfrm>
            <a:off x="-409575" y="-38100"/>
            <a:ext cx="13011150" cy="6934200"/>
          </a:xfrm>
          <a:prstGeom prst="rect">
            <a:avLst/>
          </a:prstGeom>
        </p:spPr>
      </p:pic>
      <p:cxnSp>
        <p:nvCxnSpPr>
          <p:cNvPr id="5" name="Conector recto de flecha 4"/>
          <p:cNvCxnSpPr/>
          <p:nvPr/>
        </p:nvCxnSpPr>
        <p:spPr>
          <a:xfrm flipH="1" flipV="1">
            <a:off x="1702191" y="2093913"/>
            <a:ext cx="70338" cy="11979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 name="Imagen 7"/>
          <p:cNvPicPr>
            <a:picLocks noChangeAspect="1"/>
          </p:cNvPicPr>
          <p:nvPr/>
        </p:nvPicPr>
        <p:blipFill>
          <a:blip r:embed="rId3"/>
          <a:stretch>
            <a:fillRect/>
          </a:stretch>
        </p:blipFill>
        <p:spPr>
          <a:xfrm rot="152048">
            <a:off x="1404396" y="3343075"/>
            <a:ext cx="2337164" cy="888227"/>
          </a:xfrm>
          <a:prstGeom prst="rect">
            <a:avLst/>
          </a:prstGeom>
        </p:spPr>
      </p:pic>
    </p:spTree>
    <p:extLst>
      <p:ext uri="{BB962C8B-B14F-4D97-AF65-F5344CB8AC3E}">
        <p14:creationId xmlns:p14="http://schemas.microsoft.com/office/powerpoint/2010/main" val="41657775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a:p>
        </p:txBody>
      </p:sp>
      <p:pic>
        <p:nvPicPr>
          <p:cNvPr id="5" name="Imagen 4"/>
          <p:cNvPicPr>
            <a:picLocks noChangeAspect="1"/>
          </p:cNvPicPr>
          <p:nvPr/>
        </p:nvPicPr>
        <p:blipFill>
          <a:blip r:embed="rId2"/>
          <a:stretch>
            <a:fillRect/>
          </a:stretch>
        </p:blipFill>
        <p:spPr>
          <a:xfrm>
            <a:off x="-409575" y="-228600"/>
            <a:ext cx="13011150" cy="7315200"/>
          </a:xfrm>
          <a:prstGeom prst="rect">
            <a:avLst/>
          </a:prstGeom>
        </p:spPr>
      </p:pic>
      <p:sp>
        <p:nvSpPr>
          <p:cNvPr id="6" name="Elipse 5"/>
          <p:cNvSpPr/>
          <p:nvPr/>
        </p:nvSpPr>
        <p:spPr>
          <a:xfrm>
            <a:off x="5950634" y="3277773"/>
            <a:ext cx="1153551" cy="59084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2094081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dirty="0"/>
          </a:p>
        </p:txBody>
      </p:sp>
      <p:pic>
        <p:nvPicPr>
          <p:cNvPr id="5" name="Marcador de contenido 4"/>
          <p:cNvPicPr>
            <a:picLocks noGrp="1" noChangeAspect="1"/>
          </p:cNvPicPr>
          <p:nvPr>
            <p:ph idx="1"/>
          </p:nvPr>
        </p:nvPicPr>
        <p:blipFill>
          <a:blip r:embed="rId2"/>
          <a:stretch>
            <a:fillRect/>
          </a:stretch>
        </p:blipFill>
        <p:spPr>
          <a:xfrm>
            <a:off x="140677" y="220914"/>
            <a:ext cx="7413674" cy="4230402"/>
          </a:xfrm>
          <a:prstGeom prst="rect">
            <a:avLst/>
          </a:prstGeom>
        </p:spPr>
      </p:pic>
      <p:pic>
        <p:nvPicPr>
          <p:cNvPr id="7" name="Imagen 6"/>
          <p:cNvPicPr>
            <a:picLocks noChangeAspect="1"/>
          </p:cNvPicPr>
          <p:nvPr/>
        </p:nvPicPr>
        <p:blipFill rotWithShape="1">
          <a:blip r:embed="rId3"/>
          <a:srcRect l="362" t="6042" r="79615" b="67079"/>
          <a:stretch/>
        </p:blipFill>
        <p:spPr>
          <a:xfrm>
            <a:off x="7484013" y="3851950"/>
            <a:ext cx="4078750" cy="3006050"/>
          </a:xfrm>
          <a:prstGeom prst="rect">
            <a:avLst/>
          </a:prstGeom>
        </p:spPr>
      </p:pic>
      <p:sp>
        <p:nvSpPr>
          <p:cNvPr id="8" name="Elipse 7"/>
          <p:cNvSpPr/>
          <p:nvPr/>
        </p:nvSpPr>
        <p:spPr>
          <a:xfrm>
            <a:off x="7484013" y="5964547"/>
            <a:ext cx="2461846" cy="81592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 name="Imagen 8"/>
          <p:cNvPicPr>
            <a:picLocks noChangeAspect="1"/>
          </p:cNvPicPr>
          <p:nvPr/>
        </p:nvPicPr>
        <p:blipFill>
          <a:blip r:embed="rId4"/>
          <a:stretch>
            <a:fillRect/>
          </a:stretch>
        </p:blipFill>
        <p:spPr>
          <a:xfrm>
            <a:off x="8386021" y="11980"/>
            <a:ext cx="1630176" cy="3839970"/>
          </a:xfrm>
          <a:prstGeom prst="rect">
            <a:avLst/>
          </a:prstGeom>
        </p:spPr>
      </p:pic>
      <p:cxnSp>
        <p:nvCxnSpPr>
          <p:cNvPr id="11" name="Conector recto de flecha 10"/>
          <p:cNvCxnSpPr/>
          <p:nvPr/>
        </p:nvCxnSpPr>
        <p:spPr>
          <a:xfrm flipH="1">
            <a:off x="9643989" y="675249"/>
            <a:ext cx="1041009" cy="1189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81975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r="45696"/>
          <a:stretch/>
        </p:blipFill>
        <p:spPr>
          <a:xfrm>
            <a:off x="0" y="211015"/>
            <a:ext cx="6331048" cy="6400800"/>
          </a:xfrm>
          <a:prstGeom prst="rect">
            <a:avLst/>
          </a:prstGeom>
        </p:spPr>
      </p:pic>
      <p:sp>
        <p:nvSpPr>
          <p:cNvPr id="5" name="Elipse 4"/>
          <p:cNvSpPr/>
          <p:nvPr/>
        </p:nvSpPr>
        <p:spPr>
          <a:xfrm>
            <a:off x="1659989" y="2025746"/>
            <a:ext cx="928468" cy="46423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 name="Imagen 5"/>
          <p:cNvPicPr>
            <a:picLocks noChangeAspect="1"/>
          </p:cNvPicPr>
          <p:nvPr/>
        </p:nvPicPr>
        <p:blipFill rotWithShape="1">
          <a:blip r:embed="rId3"/>
          <a:srcRect l="1443" r="49446"/>
          <a:stretch/>
        </p:blipFill>
        <p:spPr>
          <a:xfrm>
            <a:off x="6466449" y="211015"/>
            <a:ext cx="5725551" cy="6400800"/>
          </a:xfrm>
          <a:prstGeom prst="rect">
            <a:avLst/>
          </a:prstGeom>
        </p:spPr>
      </p:pic>
      <p:cxnSp>
        <p:nvCxnSpPr>
          <p:cNvPr id="8" name="Conector recto de flecha 7"/>
          <p:cNvCxnSpPr/>
          <p:nvPr/>
        </p:nvCxnSpPr>
        <p:spPr>
          <a:xfrm flipH="1" flipV="1">
            <a:off x="9985717" y="1426783"/>
            <a:ext cx="70338" cy="11979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46071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2"/>
          <a:srcRect r="48243"/>
          <a:stretch/>
        </p:blipFill>
        <p:spPr>
          <a:xfrm>
            <a:off x="-1" y="0"/>
            <a:ext cx="6465195" cy="6858000"/>
          </a:xfrm>
          <a:prstGeom prst="rect">
            <a:avLst/>
          </a:prstGeom>
        </p:spPr>
      </p:pic>
      <p:pic>
        <p:nvPicPr>
          <p:cNvPr id="7" name="Imagen 6"/>
          <p:cNvPicPr>
            <a:picLocks noChangeAspect="1"/>
          </p:cNvPicPr>
          <p:nvPr/>
        </p:nvPicPr>
        <p:blipFill rotWithShape="1">
          <a:blip r:embed="rId3"/>
          <a:srcRect r="56150"/>
          <a:stretch/>
        </p:blipFill>
        <p:spPr>
          <a:xfrm>
            <a:off x="6465194" y="-38100"/>
            <a:ext cx="5705341" cy="6934200"/>
          </a:xfrm>
          <a:prstGeom prst="rect">
            <a:avLst/>
          </a:prstGeom>
          <a:ln>
            <a:solidFill>
              <a:schemeClr val="tx1"/>
            </a:solidFill>
          </a:ln>
        </p:spPr>
      </p:pic>
      <p:sp>
        <p:nvSpPr>
          <p:cNvPr id="4" name="Elipse 3"/>
          <p:cNvSpPr/>
          <p:nvPr/>
        </p:nvSpPr>
        <p:spPr>
          <a:xfrm>
            <a:off x="10109915" y="1920581"/>
            <a:ext cx="1725770" cy="119610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785748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 y="0"/>
            <a:ext cx="12491357" cy="6858000"/>
          </a:xfrm>
          <a:prstGeom prst="rect">
            <a:avLst/>
          </a:prstGeom>
        </p:spPr>
      </p:pic>
      <p:sp>
        <p:nvSpPr>
          <p:cNvPr id="4" name="Elipse 3"/>
          <p:cNvSpPr/>
          <p:nvPr/>
        </p:nvSpPr>
        <p:spPr>
          <a:xfrm>
            <a:off x="4121241" y="2240923"/>
            <a:ext cx="2833352" cy="48939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032732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03959" y="0"/>
            <a:ext cx="10515600" cy="1325563"/>
          </a:xfrm>
        </p:spPr>
        <p:txBody>
          <a:bodyPr>
            <a:normAutofit/>
          </a:bodyPr>
          <a:lstStyle/>
          <a:p>
            <a:pPr algn="ctr"/>
            <a:r>
              <a:rPr lang="es-MX" sz="8000" b="1" dirty="0" smtClean="0"/>
              <a:t>GITHUB</a:t>
            </a:r>
            <a:endParaRPr lang="es-MX" sz="8000" b="1" dirty="0"/>
          </a:p>
        </p:txBody>
      </p:sp>
      <p:sp>
        <p:nvSpPr>
          <p:cNvPr id="3" name="Marcador de contenido 2"/>
          <p:cNvSpPr>
            <a:spLocks noGrp="1"/>
          </p:cNvSpPr>
          <p:nvPr>
            <p:ph idx="1"/>
          </p:nvPr>
        </p:nvSpPr>
        <p:spPr>
          <a:xfrm>
            <a:off x="1772529" y="1464004"/>
            <a:ext cx="10968111" cy="5956704"/>
          </a:xfrm>
        </p:spPr>
        <p:txBody>
          <a:bodyPr>
            <a:noAutofit/>
          </a:bodyPr>
          <a:lstStyle/>
          <a:p>
            <a:pPr>
              <a:lnSpc>
                <a:spcPct val="100000"/>
              </a:lnSpc>
            </a:pPr>
            <a:r>
              <a:rPr lang="es-MX" sz="3600" dirty="0" smtClean="0"/>
              <a:t>Es una software para alojar proyectos utilizando el sistema de control de versiones </a:t>
            </a:r>
            <a:r>
              <a:rPr lang="es-MX" sz="3600" dirty="0" err="1" smtClean="0"/>
              <a:t>Git</a:t>
            </a:r>
            <a:r>
              <a:rPr lang="es-MX" sz="3600" dirty="0" smtClean="0"/>
              <a:t>. </a:t>
            </a:r>
          </a:p>
          <a:p>
            <a:pPr>
              <a:lnSpc>
                <a:spcPct val="100000"/>
              </a:lnSpc>
            </a:pPr>
            <a:r>
              <a:rPr lang="es-MX" sz="3600" dirty="0" smtClean="0"/>
              <a:t>El código se almacena de forma pública, aunque también se puede hacer de forma privada.</a:t>
            </a:r>
          </a:p>
          <a:p>
            <a:pPr>
              <a:lnSpc>
                <a:spcPct val="100000"/>
              </a:lnSpc>
            </a:pPr>
            <a:r>
              <a:rPr lang="es-MX" sz="3600" dirty="0" smtClean="0"/>
              <a:t>Además, algunas de las grandes empresas de Internet, como Facebook, alojan ahí sus desarrollos públicos,   tales como el SDK, librerías, ejemplos, etc.</a:t>
            </a:r>
          </a:p>
          <a:p>
            <a:pPr>
              <a:lnSpc>
                <a:spcPct val="150000"/>
              </a:lnSpc>
            </a:pPr>
            <a:endParaRPr lang="es-MX" sz="3600" dirty="0" smtClean="0"/>
          </a:p>
        </p:txBody>
      </p:sp>
      <p:pic>
        <p:nvPicPr>
          <p:cNvPr id="4" name="Imagen 3"/>
          <p:cNvPicPr>
            <a:picLocks noChangeAspect="1"/>
          </p:cNvPicPr>
          <p:nvPr/>
        </p:nvPicPr>
        <p:blipFill rotWithShape="1">
          <a:blip r:embed="rId2"/>
          <a:srcRect r="59878" b="84179"/>
          <a:stretch/>
        </p:blipFill>
        <p:spPr>
          <a:xfrm rot="20595837">
            <a:off x="-1535" y="5593706"/>
            <a:ext cx="2080927" cy="629268"/>
          </a:xfrm>
          <a:prstGeom prst="rect">
            <a:avLst/>
          </a:prstGeom>
        </p:spPr>
      </p:pic>
    </p:spTree>
    <p:extLst>
      <p:ext uri="{BB962C8B-B14F-4D97-AF65-F5344CB8AC3E}">
        <p14:creationId xmlns:p14="http://schemas.microsoft.com/office/powerpoint/2010/main" val="9831478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Título 1"/>
          <p:cNvSpPr txBox="1">
            <a:spLocks/>
          </p:cNvSpPr>
          <p:nvPr/>
        </p:nvSpPr>
        <p:spPr>
          <a:xfrm>
            <a:off x="5824024" y="533937"/>
            <a:ext cx="6063175"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6600" b="1" dirty="0" smtClean="0"/>
              <a:t>Unión al Servidor</a:t>
            </a:r>
            <a:r>
              <a:rPr lang="es-MX" sz="5400" b="1" dirty="0" smtClean="0"/>
              <a:t/>
            </a:r>
            <a:br>
              <a:rPr lang="es-MX" sz="5400" b="1" dirty="0" smtClean="0"/>
            </a:br>
            <a:endParaRPr lang="es-MX" sz="5400" dirty="0"/>
          </a:p>
        </p:txBody>
      </p:sp>
      <p:pic>
        <p:nvPicPr>
          <p:cNvPr id="5" name="Imagen 4"/>
          <p:cNvPicPr>
            <a:picLocks noChangeAspect="1"/>
          </p:cNvPicPr>
          <p:nvPr/>
        </p:nvPicPr>
        <p:blipFill>
          <a:blip r:embed="rId3"/>
          <a:stretch>
            <a:fillRect/>
          </a:stretch>
        </p:blipFill>
        <p:spPr>
          <a:xfrm rot="152048">
            <a:off x="649041" y="5476951"/>
            <a:ext cx="3435736" cy="1305733"/>
          </a:xfrm>
          <a:prstGeom prst="rect">
            <a:avLst/>
          </a:prstGeom>
        </p:spPr>
      </p:pic>
    </p:spTree>
    <p:extLst>
      <p:ext uri="{BB962C8B-B14F-4D97-AF65-F5344CB8AC3E}">
        <p14:creationId xmlns:p14="http://schemas.microsoft.com/office/powerpoint/2010/main" val="24955792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dirty="0"/>
          </a:p>
        </p:txBody>
      </p:sp>
      <p:pic>
        <p:nvPicPr>
          <p:cNvPr id="4" name="Imagen 3"/>
          <p:cNvPicPr>
            <a:picLocks noChangeAspect="1"/>
          </p:cNvPicPr>
          <p:nvPr/>
        </p:nvPicPr>
        <p:blipFill rotWithShape="1">
          <a:blip r:embed="rId2"/>
          <a:srcRect l="16975" t="18056" r="16519"/>
          <a:stretch/>
        </p:blipFill>
        <p:spPr>
          <a:xfrm>
            <a:off x="621264" y="0"/>
            <a:ext cx="11570735" cy="7597955"/>
          </a:xfrm>
          <a:prstGeom prst="rect">
            <a:avLst/>
          </a:prstGeom>
        </p:spPr>
      </p:pic>
      <p:sp>
        <p:nvSpPr>
          <p:cNvPr id="5" name="Elipse 4"/>
          <p:cNvSpPr/>
          <p:nvPr/>
        </p:nvSpPr>
        <p:spPr>
          <a:xfrm>
            <a:off x="3446550" y="2055813"/>
            <a:ext cx="1960133" cy="51664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 name="Imagen 5"/>
          <p:cNvPicPr>
            <a:picLocks noChangeAspect="1"/>
          </p:cNvPicPr>
          <p:nvPr/>
        </p:nvPicPr>
        <p:blipFill rotWithShape="1">
          <a:blip r:embed="rId3"/>
          <a:srcRect l="16879" t="16374" r="16843" b="44400"/>
          <a:stretch/>
        </p:blipFill>
        <p:spPr>
          <a:xfrm>
            <a:off x="-393895" y="3283451"/>
            <a:ext cx="13752436" cy="4337832"/>
          </a:xfrm>
          <a:prstGeom prst="rect">
            <a:avLst/>
          </a:prstGeom>
        </p:spPr>
      </p:pic>
      <p:sp>
        <p:nvSpPr>
          <p:cNvPr id="7" name="Elipse 6"/>
          <p:cNvSpPr/>
          <p:nvPr/>
        </p:nvSpPr>
        <p:spPr>
          <a:xfrm>
            <a:off x="9235406" y="5316453"/>
            <a:ext cx="3228569" cy="51664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645803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a:p>
        </p:txBody>
      </p:sp>
      <p:pic>
        <p:nvPicPr>
          <p:cNvPr id="4" name="Imagen 3"/>
          <p:cNvPicPr>
            <a:picLocks noChangeAspect="1"/>
          </p:cNvPicPr>
          <p:nvPr/>
        </p:nvPicPr>
        <p:blipFill rotWithShape="1">
          <a:blip r:embed="rId2"/>
          <a:srcRect l="16696" t="18809" r="18249" b="16475"/>
          <a:stretch/>
        </p:blipFill>
        <p:spPr>
          <a:xfrm>
            <a:off x="0" y="-196949"/>
            <a:ext cx="13307047" cy="7054949"/>
          </a:xfrm>
          <a:prstGeom prst="rect">
            <a:avLst/>
          </a:prstGeom>
        </p:spPr>
      </p:pic>
      <p:sp>
        <p:nvSpPr>
          <p:cNvPr id="5" name="Elipse 4"/>
          <p:cNvSpPr/>
          <p:nvPr/>
        </p:nvSpPr>
        <p:spPr>
          <a:xfrm>
            <a:off x="330556" y="4542730"/>
            <a:ext cx="7505149" cy="51664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70888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r="48235" b="52324"/>
          <a:stretch/>
        </p:blipFill>
        <p:spPr>
          <a:xfrm>
            <a:off x="2797124" y="0"/>
            <a:ext cx="8485395" cy="4290647"/>
          </a:xfrm>
          <a:prstGeom prst="rect">
            <a:avLst/>
          </a:prstGeom>
          <a:ln>
            <a:solidFill>
              <a:schemeClr val="tx1"/>
            </a:solidFill>
          </a:ln>
        </p:spPr>
      </p:pic>
      <p:pic>
        <p:nvPicPr>
          <p:cNvPr id="5" name="Imagen 4"/>
          <p:cNvPicPr>
            <a:picLocks noChangeAspect="1"/>
          </p:cNvPicPr>
          <p:nvPr/>
        </p:nvPicPr>
        <p:blipFill rotWithShape="1">
          <a:blip r:embed="rId3"/>
          <a:srcRect b="40864"/>
          <a:stretch/>
        </p:blipFill>
        <p:spPr>
          <a:xfrm>
            <a:off x="0" y="2785404"/>
            <a:ext cx="12500552" cy="4058529"/>
          </a:xfrm>
          <a:prstGeom prst="rect">
            <a:avLst/>
          </a:prstGeom>
          <a:ln>
            <a:solidFill>
              <a:schemeClr val="tx1"/>
            </a:solidFill>
          </a:ln>
        </p:spPr>
      </p:pic>
      <p:sp>
        <p:nvSpPr>
          <p:cNvPr id="6" name="Elipse 5"/>
          <p:cNvSpPr/>
          <p:nvPr/>
        </p:nvSpPr>
        <p:spPr>
          <a:xfrm>
            <a:off x="3974088" y="5050644"/>
            <a:ext cx="7505149" cy="51664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8022927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Título 1"/>
          <p:cNvSpPr txBox="1">
            <a:spLocks/>
          </p:cNvSpPr>
          <p:nvPr/>
        </p:nvSpPr>
        <p:spPr>
          <a:xfrm>
            <a:off x="5824024" y="533937"/>
            <a:ext cx="6063175"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6600" b="1" dirty="0" smtClean="0"/>
              <a:t>Manejo del Servidor</a:t>
            </a:r>
            <a:r>
              <a:rPr lang="es-MX" sz="5400" b="1" dirty="0" smtClean="0"/>
              <a:t/>
            </a:r>
            <a:br>
              <a:rPr lang="es-MX" sz="5400" b="1" dirty="0" smtClean="0"/>
            </a:br>
            <a:endParaRPr lang="es-MX" sz="5400" dirty="0"/>
          </a:p>
        </p:txBody>
      </p:sp>
      <p:pic>
        <p:nvPicPr>
          <p:cNvPr id="5" name="Imagen 4"/>
          <p:cNvPicPr>
            <a:picLocks noChangeAspect="1"/>
          </p:cNvPicPr>
          <p:nvPr/>
        </p:nvPicPr>
        <p:blipFill>
          <a:blip r:embed="rId3"/>
          <a:stretch>
            <a:fillRect/>
          </a:stretch>
        </p:blipFill>
        <p:spPr>
          <a:xfrm rot="152048">
            <a:off x="649041" y="5476951"/>
            <a:ext cx="3435736" cy="1305733"/>
          </a:xfrm>
          <a:prstGeom prst="rect">
            <a:avLst/>
          </a:prstGeom>
        </p:spPr>
      </p:pic>
    </p:spTree>
    <p:extLst>
      <p:ext uri="{BB962C8B-B14F-4D97-AF65-F5344CB8AC3E}">
        <p14:creationId xmlns:p14="http://schemas.microsoft.com/office/powerpoint/2010/main" val="7853561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409575" y="-38100"/>
            <a:ext cx="13011150" cy="6934200"/>
          </a:xfrm>
          <a:prstGeom prst="rect">
            <a:avLst/>
          </a:prstGeom>
        </p:spPr>
      </p:pic>
      <p:sp>
        <p:nvSpPr>
          <p:cNvPr id="4" name="Rectángulo 3"/>
          <p:cNvSpPr/>
          <p:nvPr/>
        </p:nvSpPr>
        <p:spPr>
          <a:xfrm>
            <a:off x="7061983" y="5219113"/>
            <a:ext cx="3263704" cy="75965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986395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409575" y="-38100"/>
            <a:ext cx="13011150" cy="6934200"/>
          </a:xfrm>
          <a:prstGeom prst="rect">
            <a:avLst/>
          </a:prstGeom>
        </p:spPr>
      </p:pic>
      <p:sp>
        <p:nvSpPr>
          <p:cNvPr id="3" name="Rectángulo 2"/>
          <p:cNvSpPr/>
          <p:nvPr/>
        </p:nvSpPr>
        <p:spPr>
          <a:xfrm>
            <a:off x="8482820" y="4783015"/>
            <a:ext cx="1828798" cy="4220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648251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409575" y="-38100"/>
            <a:ext cx="13011150" cy="6934200"/>
          </a:xfrm>
          <a:prstGeom prst="rect">
            <a:avLst/>
          </a:prstGeom>
        </p:spPr>
      </p:pic>
      <p:cxnSp>
        <p:nvCxnSpPr>
          <p:cNvPr id="4" name="Conector recto de flecha 3"/>
          <p:cNvCxnSpPr/>
          <p:nvPr/>
        </p:nvCxnSpPr>
        <p:spPr>
          <a:xfrm flipH="1">
            <a:off x="6006905" y="2236763"/>
            <a:ext cx="422030" cy="4642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Conector recto de flecha 5"/>
          <p:cNvCxnSpPr/>
          <p:nvPr/>
        </p:nvCxnSpPr>
        <p:spPr>
          <a:xfrm flipH="1">
            <a:off x="6096000" y="4754880"/>
            <a:ext cx="1022252" cy="4366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6330461" y="1989058"/>
            <a:ext cx="2396682" cy="3693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4"/>
          </a:lnRef>
          <a:fillRef idx="3">
            <a:schemeClr val="accent4"/>
          </a:fillRef>
          <a:effectRef idx="3">
            <a:schemeClr val="accent4"/>
          </a:effectRef>
          <a:fontRef idx="minor">
            <a:schemeClr val="lt1"/>
          </a:fontRef>
        </p:style>
        <p:txBody>
          <a:bodyPr wrap="none" rtlCol="0">
            <a:spAutoFit/>
          </a:bodyPr>
          <a:lstStyle/>
          <a:p>
            <a:r>
              <a:rPr lang="es-MX" dirty="0" smtClean="0">
                <a:solidFill>
                  <a:schemeClr val="tx1"/>
                </a:solidFill>
              </a:rPr>
              <a:t>Renombrar repositorio</a:t>
            </a:r>
            <a:endParaRPr lang="es-MX" dirty="0">
              <a:solidFill>
                <a:schemeClr val="tx1"/>
              </a:solidFill>
            </a:endParaRPr>
          </a:p>
        </p:txBody>
      </p:sp>
      <p:sp>
        <p:nvSpPr>
          <p:cNvPr id="9" name="CuadroTexto 8"/>
          <p:cNvSpPr txBox="1"/>
          <p:nvPr/>
        </p:nvSpPr>
        <p:spPr>
          <a:xfrm>
            <a:off x="7118252" y="4570214"/>
            <a:ext cx="5031890" cy="3693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4"/>
          </a:lnRef>
          <a:fillRef idx="3">
            <a:schemeClr val="accent4"/>
          </a:fillRef>
          <a:effectRef idx="3">
            <a:schemeClr val="accent4"/>
          </a:effectRef>
          <a:fontRef idx="minor">
            <a:schemeClr val="lt1"/>
          </a:fontRef>
        </p:style>
        <p:txBody>
          <a:bodyPr wrap="none" rtlCol="0">
            <a:spAutoFit/>
          </a:bodyPr>
          <a:lstStyle/>
          <a:p>
            <a:r>
              <a:rPr lang="es-MX" dirty="0" smtClean="0">
                <a:solidFill>
                  <a:schemeClr val="tx1"/>
                </a:solidFill>
              </a:rPr>
              <a:t>Restringir a edición de los colaboradores del equipo</a:t>
            </a:r>
            <a:endParaRPr lang="es-MX" dirty="0">
              <a:solidFill>
                <a:schemeClr val="tx1"/>
              </a:solidFill>
            </a:endParaRPr>
          </a:p>
        </p:txBody>
      </p:sp>
    </p:spTree>
    <p:extLst>
      <p:ext uri="{BB962C8B-B14F-4D97-AF65-F5344CB8AC3E}">
        <p14:creationId xmlns:p14="http://schemas.microsoft.com/office/powerpoint/2010/main" val="354114604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409575" y="-38100"/>
            <a:ext cx="13011150" cy="6934200"/>
          </a:xfrm>
          <a:prstGeom prst="rect">
            <a:avLst/>
          </a:prstGeom>
        </p:spPr>
      </p:pic>
      <p:cxnSp>
        <p:nvCxnSpPr>
          <p:cNvPr id="3" name="Conector recto de flecha 2"/>
          <p:cNvCxnSpPr/>
          <p:nvPr/>
        </p:nvCxnSpPr>
        <p:spPr>
          <a:xfrm flipH="1">
            <a:off x="9278139" y="4748143"/>
            <a:ext cx="422030" cy="4642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CuadroTexto 3"/>
          <p:cNvSpPr txBox="1"/>
          <p:nvPr/>
        </p:nvSpPr>
        <p:spPr>
          <a:xfrm>
            <a:off x="9601695" y="4500438"/>
            <a:ext cx="1861022" cy="3693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4"/>
          </a:lnRef>
          <a:fillRef idx="3">
            <a:schemeClr val="accent4"/>
          </a:fillRef>
          <a:effectRef idx="3">
            <a:schemeClr val="accent4"/>
          </a:effectRef>
          <a:fontRef idx="minor">
            <a:schemeClr val="lt1"/>
          </a:fontRef>
        </p:style>
        <p:txBody>
          <a:bodyPr wrap="none" rtlCol="0">
            <a:spAutoFit/>
          </a:bodyPr>
          <a:lstStyle/>
          <a:p>
            <a:r>
              <a:rPr lang="es-MX" dirty="0" smtClean="0">
                <a:solidFill>
                  <a:schemeClr val="tx1"/>
                </a:solidFill>
              </a:rPr>
              <a:t>Borrar repositorio</a:t>
            </a:r>
            <a:endParaRPr lang="es-MX" dirty="0">
              <a:solidFill>
                <a:schemeClr val="tx1"/>
              </a:solidFill>
            </a:endParaRPr>
          </a:p>
        </p:txBody>
      </p:sp>
    </p:spTree>
    <p:extLst>
      <p:ext uri="{BB962C8B-B14F-4D97-AF65-F5344CB8AC3E}">
        <p14:creationId xmlns:p14="http://schemas.microsoft.com/office/powerpoint/2010/main" val="40342398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409575" y="-38100"/>
            <a:ext cx="13011150" cy="6934200"/>
          </a:xfrm>
          <a:prstGeom prst="rect">
            <a:avLst/>
          </a:prstGeom>
        </p:spPr>
      </p:pic>
      <p:cxnSp>
        <p:nvCxnSpPr>
          <p:cNvPr id="5" name="Conector recto de flecha 4"/>
          <p:cNvCxnSpPr/>
          <p:nvPr/>
        </p:nvCxnSpPr>
        <p:spPr>
          <a:xfrm flipH="1" flipV="1">
            <a:off x="6825804" y="5580289"/>
            <a:ext cx="1171976" cy="22808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CuadroTexto 3"/>
          <p:cNvSpPr txBox="1"/>
          <p:nvPr/>
        </p:nvSpPr>
        <p:spPr>
          <a:xfrm>
            <a:off x="7832734" y="5473309"/>
            <a:ext cx="1770349" cy="92333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s-MX" dirty="0" smtClean="0">
                <a:solidFill>
                  <a:schemeClr val="tx1"/>
                </a:solidFill>
              </a:rPr>
              <a:t>Agregar colaboradores al  repositorio</a:t>
            </a:r>
            <a:endParaRPr lang="es-MX" dirty="0">
              <a:solidFill>
                <a:schemeClr val="tx1"/>
              </a:solidFill>
            </a:endParaRPr>
          </a:p>
        </p:txBody>
      </p:sp>
    </p:spTree>
    <p:extLst>
      <p:ext uri="{BB962C8B-B14F-4D97-AF65-F5344CB8AC3E}">
        <p14:creationId xmlns:p14="http://schemas.microsoft.com/office/powerpoint/2010/main" val="4197389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676400" y="840887"/>
            <a:ext cx="10515600" cy="4351338"/>
          </a:xfrm>
        </p:spPr>
        <p:txBody>
          <a:bodyPr/>
          <a:lstStyle/>
          <a:p>
            <a:pPr>
              <a:lnSpc>
                <a:spcPct val="100000"/>
              </a:lnSpc>
            </a:pPr>
            <a:r>
              <a:rPr lang="es-MX" sz="3600" dirty="0" smtClean="0"/>
              <a:t>Es un excelente servicio de alojamiento de repositorios de software con este sistema, que lejos de quedarse en esta funcionalidad, ofrece hoy en día un conjunto de características muy útiles para el trabajo en equipo.</a:t>
            </a:r>
          </a:p>
          <a:p>
            <a:endParaRPr lang="es-MX" dirty="0"/>
          </a:p>
        </p:txBody>
      </p:sp>
    </p:spTree>
    <p:extLst>
      <p:ext uri="{BB962C8B-B14F-4D97-AF65-F5344CB8AC3E}">
        <p14:creationId xmlns:p14="http://schemas.microsoft.com/office/powerpoint/2010/main" val="284993067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rot="20741318">
            <a:off x="2095014" y="1825968"/>
            <a:ext cx="9469373" cy="1862048"/>
          </a:xfrm>
          <a:prstGeom prst="rect">
            <a:avLst/>
          </a:prstGeom>
          <a:noFill/>
        </p:spPr>
        <p:txBody>
          <a:bodyPr wrap="square">
            <a:spAutoFit/>
          </a:bodyPr>
          <a:lstStyle/>
          <a:p>
            <a:pPr algn="ctr">
              <a:defRPr/>
            </a:pPr>
            <a:r>
              <a:rPr lang="es-ES" sz="11500" b="1" dirty="0">
                <a:ln w="12700">
                  <a:solidFill>
                    <a:schemeClr val="tx2">
                      <a:lumMod val="75000"/>
                    </a:schemeClr>
                  </a:solidFill>
                  <a:prstDash val="solid"/>
                </a:ln>
                <a:pattFill prst="dkUpDiag">
                  <a:fgClr>
                    <a:srgbClr val="006600"/>
                  </a:fgClr>
                  <a:bgClr>
                    <a:srgbClr val="92D050"/>
                  </a:bgClr>
                </a:pattFill>
                <a:effectLst>
                  <a:outerShdw dist="38100" dir="2640000" algn="bl" rotWithShape="0">
                    <a:schemeClr val="tx2">
                      <a:lumMod val="75000"/>
                    </a:schemeClr>
                  </a:outerShdw>
                </a:effectLst>
              </a:rPr>
              <a:t>¡Gracias!</a:t>
            </a:r>
          </a:p>
        </p:txBody>
      </p:sp>
    </p:spTree>
    <p:extLst>
      <p:ext uri="{BB962C8B-B14F-4D97-AF65-F5344CB8AC3E}">
        <p14:creationId xmlns:p14="http://schemas.microsoft.com/office/powerpoint/2010/main" val="39867602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6057313" y="0"/>
            <a:ext cx="6280052" cy="3041187"/>
          </a:xfrm>
        </p:spPr>
        <p:txBody>
          <a:bodyPr>
            <a:noAutofit/>
          </a:bodyPr>
          <a:lstStyle/>
          <a:p>
            <a:r>
              <a:rPr lang="es-MX" sz="6600" b="1" dirty="0" smtClean="0"/>
              <a:t>Ventajas de hospedar el código en </a:t>
            </a:r>
            <a:r>
              <a:rPr lang="es-MX" sz="6600" b="1" dirty="0" err="1" smtClean="0"/>
              <a:t>GitHub</a:t>
            </a:r>
            <a:endParaRPr lang="es-MX" sz="6600" b="1" dirty="0"/>
          </a:p>
        </p:txBody>
      </p:sp>
      <p:pic>
        <p:nvPicPr>
          <p:cNvPr id="4" name="Imagen 3"/>
          <p:cNvPicPr>
            <a:picLocks noChangeAspect="1"/>
          </p:cNvPicPr>
          <p:nvPr/>
        </p:nvPicPr>
        <p:blipFill>
          <a:blip r:embed="rId3"/>
          <a:stretch>
            <a:fillRect/>
          </a:stretch>
        </p:blipFill>
        <p:spPr>
          <a:xfrm rot="152048">
            <a:off x="649041" y="5476951"/>
            <a:ext cx="3435736" cy="1305733"/>
          </a:xfrm>
          <a:prstGeom prst="rect">
            <a:avLst/>
          </a:prstGeom>
        </p:spPr>
      </p:pic>
    </p:spTree>
    <p:extLst>
      <p:ext uri="{BB962C8B-B14F-4D97-AF65-F5344CB8AC3E}">
        <p14:creationId xmlns:p14="http://schemas.microsoft.com/office/powerpoint/2010/main" val="35712026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548640"/>
            <a:ext cx="10515600" cy="5628323"/>
          </a:xfrm>
        </p:spPr>
        <p:txBody>
          <a:bodyPr>
            <a:normAutofit/>
          </a:bodyPr>
          <a:lstStyle/>
          <a:p>
            <a:pPr>
              <a:buFont typeface="Wingdings" panose="05000000000000000000" pitchFamily="2" charset="2"/>
              <a:buChar char="ü"/>
            </a:pPr>
            <a:r>
              <a:rPr lang="es-MX" b="1" u="sng" dirty="0" smtClean="0"/>
              <a:t>Es un sistema descentralizado </a:t>
            </a:r>
            <a:r>
              <a:rPr lang="es-MX" dirty="0" smtClean="0"/>
              <a:t>(no necesita de un servidor donde subir los cambios, sino que los desarrolladores pueden enviarse los mismos los unos a los otros desde sus equipos.</a:t>
            </a:r>
          </a:p>
          <a:p>
            <a:pPr marL="0" indent="0">
              <a:buNone/>
            </a:pPr>
            <a:r>
              <a:rPr lang="es-MX" dirty="0" smtClean="0"/>
              <a:t>	Ya que así evitamos tener que descargar los cambios de cada 	ordenador perteneciente a un miembro del equipo de manera 	individual, debiendo éste permanecer encendido para poder 	efectuar esas operaciones. </a:t>
            </a:r>
          </a:p>
        </p:txBody>
      </p:sp>
      <p:pic>
        <p:nvPicPr>
          <p:cNvPr id="1026" name="Picture 2" descr="http://cursos.universidaddeleon.edu.mx/pluginfile.php/2734/course/summary/ET1.jpg"/>
          <p:cNvPicPr>
            <a:picLocks noChangeAspect="1" noChangeArrowheads="1"/>
          </p:cNvPicPr>
          <p:nvPr/>
        </p:nvPicPr>
        <p:blipFill rotWithShape="1">
          <a:blip r:embed="rId3">
            <a:extLst>
              <a:ext uri="{28A0092B-C50C-407E-A947-70E740481C1C}">
                <a14:useLocalDpi xmlns:a14="http://schemas.microsoft.com/office/drawing/2010/main" val="0"/>
              </a:ext>
            </a:extLst>
          </a:blip>
          <a:srcRect l="6309" t="2820" r="1861" b="5272"/>
          <a:stretch/>
        </p:blipFill>
        <p:spPr bwMode="auto">
          <a:xfrm>
            <a:off x="4037428" y="3587262"/>
            <a:ext cx="4628271" cy="3126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88531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555653" y="0"/>
            <a:ext cx="10515600" cy="6453212"/>
          </a:xfrm>
        </p:spPr>
        <p:txBody>
          <a:bodyPr>
            <a:normAutofit/>
          </a:bodyPr>
          <a:lstStyle/>
          <a:p>
            <a:pPr marL="0" indent="0">
              <a:buNone/>
            </a:pPr>
            <a:endParaRPr lang="es-MX" dirty="0" smtClean="0"/>
          </a:p>
          <a:p>
            <a:pPr>
              <a:buFont typeface="Wingdings" panose="05000000000000000000" pitchFamily="2" charset="2"/>
              <a:buChar char="ü"/>
            </a:pPr>
            <a:r>
              <a:rPr lang="es-MX" dirty="0" smtClean="0"/>
              <a:t>Podemos decidir si éste será </a:t>
            </a:r>
            <a:r>
              <a:rPr lang="es-MX" b="1" u="sng" dirty="0" smtClean="0"/>
              <a:t>público o su visibilidad estará limitada a unos usuarios determinados</a:t>
            </a:r>
            <a:r>
              <a:rPr lang="es-MX" dirty="0" smtClean="0"/>
              <a:t>, que son los únicos que tendrán permiso para acceder al mismo y subir cambios.</a:t>
            </a:r>
          </a:p>
          <a:p>
            <a:pPr>
              <a:buFont typeface="Wingdings" panose="05000000000000000000" pitchFamily="2" charset="2"/>
              <a:buChar char="ü"/>
            </a:pPr>
            <a:endParaRPr lang="es-MX" dirty="0" smtClean="0"/>
          </a:p>
          <a:p>
            <a:pPr>
              <a:buFont typeface="Wingdings" panose="05000000000000000000" pitchFamily="2" charset="2"/>
              <a:buChar char="ü"/>
            </a:pPr>
            <a:endParaRPr lang="es-MX" dirty="0"/>
          </a:p>
          <a:p>
            <a:pPr>
              <a:buFont typeface="Wingdings" panose="05000000000000000000" pitchFamily="2" charset="2"/>
              <a:buChar char="ü"/>
            </a:pPr>
            <a:endParaRPr lang="es-MX" dirty="0" smtClean="0"/>
          </a:p>
          <a:p>
            <a:pPr>
              <a:buFont typeface="Wingdings" panose="05000000000000000000" pitchFamily="2" charset="2"/>
              <a:buChar char="ü"/>
            </a:pPr>
            <a:endParaRPr lang="es-MX" dirty="0" smtClean="0"/>
          </a:p>
          <a:p>
            <a:pPr>
              <a:buFont typeface="Wingdings" panose="05000000000000000000" pitchFamily="2" charset="2"/>
              <a:buChar char="ü"/>
            </a:pPr>
            <a:r>
              <a:rPr lang="es-MX" dirty="0" smtClean="0"/>
              <a:t>Posee un </a:t>
            </a:r>
            <a:r>
              <a:rPr lang="es-MX" b="1" u="sng" dirty="0" smtClean="0"/>
              <a:t>estupendo visor de código </a:t>
            </a:r>
            <a:r>
              <a:rPr lang="es-MX" dirty="0" smtClean="0"/>
              <a:t>mediante el cual, a través del navegador, podremos consultar en un instante el contenido de un determinado fichero</a:t>
            </a:r>
          </a:p>
          <a:p>
            <a:endParaRPr lang="es-MX" dirty="0"/>
          </a:p>
        </p:txBody>
      </p:sp>
      <p:pic>
        <p:nvPicPr>
          <p:cNvPr id="2050" name="Picture 2" descr="http://sebasmorellijaimez.files.wordpress.com/2013/06/privadopublico.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578" t="14391" r="1199" b="28111"/>
          <a:stretch/>
        </p:blipFill>
        <p:spPr bwMode="auto">
          <a:xfrm>
            <a:off x="5050302" y="2068097"/>
            <a:ext cx="2771335" cy="11585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chicagoventadecasas.com/resources/lup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5789" y="4937889"/>
            <a:ext cx="1788223" cy="1751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54192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5030372" y="322922"/>
            <a:ext cx="7419535" cy="1325563"/>
          </a:xfrm>
        </p:spPr>
        <p:txBody>
          <a:bodyPr>
            <a:normAutofit/>
          </a:bodyPr>
          <a:lstStyle/>
          <a:p>
            <a:r>
              <a:rPr lang="es-MX" sz="6600" b="1" dirty="0" smtClean="0"/>
              <a:t>¿COMO SE INSTALA?</a:t>
            </a:r>
            <a:endParaRPr lang="es-MX" sz="6600" b="1" dirty="0"/>
          </a:p>
        </p:txBody>
      </p:sp>
      <p:pic>
        <p:nvPicPr>
          <p:cNvPr id="4" name="Imagen 3"/>
          <p:cNvPicPr>
            <a:picLocks noChangeAspect="1"/>
          </p:cNvPicPr>
          <p:nvPr/>
        </p:nvPicPr>
        <p:blipFill>
          <a:blip r:embed="rId3"/>
          <a:stretch>
            <a:fillRect/>
          </a:stretch>
        </p:blipFill>
        <p:spPr>
          <a:xfrm rot="152048">
            <a:off x="649041" y="5476951"/>
            <a:ext cx="3435736" cy="1305733"/>
          </a:xfrm>
          <a:prstGeom prst="rect">
            <a:avLst/>
          </a:prstGeom>
        </p:spPr>
      </p:pic>
    </p:spTree>
    <p:extLst>
      <p:ext uri="{BB962C8B-B14F-4D97-AF65-F5344CB8AC3E}">
        <p14:creationId xmlns:p14="http://schemas.microsoft.com/office/powerpoint/2010/main" val="35612598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1000" b="-21000"/>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dirty="0"/>
          </a:p>
        </p:txBody>
      </p:sp>
      <p:sp>
        <p:nvSpPr>
          <p:cNvPr id="3" name="Marcador de contenido 2"/>
          <p:cNvSpPr>
            <a:spLocks noGrp="1"/>
          </p:cNvSpPr>
          <p:nvPr>
            <p:ph idx="1"/>
          </p:nvPr>
        </p:nvSpPr>
        <p:spPr/>
        <p:txBody>
          <a:bodyPr/>
          <a:lstStyle/>
          <a:p>
            <a:endParaRPr lang="es-MX"/>
          </a:p>
        </p:txBody>
      </p:sp>
      <p:pic>
        <p:nvPicPr>
          <p:cNvPr id="5" name="Imagen 4"/>
          <p:cNvPicPr>
            <a:picLocks noChangeAspect="1"/>
          </p:cNvPicPr>
          <p:nvPr/>
        </p:nvPicPr>
        <p:blipFill>
          <a:blip r:embed="rId3"/>
          <a:stretch>
            <a:fillRect/>
          </a:stretch>
        </p:blipFill>
        <p:spPr>
          <a:xfrm>
            <a:off x="0" y="0"/>
            <a:ext cx="13011150" cy="7010400"/>
          </a:xfrm>
          <a:prstGeom prst="rect">
            <a:avLst/>
          </a:prstGeom>
        </p:spPr>
      </p:pic>
      <p:sp>
        <p:nvSpPr>
          <p:cNvPr id="6" name="Elipse 5"/>
          <p:cNvSpPr/>
          <p:nvPr/>
        </p:nvSpPr>
        <p:spPr>
          <a:xfrm>
            <a:off x="7906043" y="4431323"/>
            <a:ext cx="3447757" cy="64711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8608173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a:p>
        </p:txBody>
      </p:sp>
      <p:pic>
        <p:nvPicPr>
          <p:cNvPr id="5" name="Imagen 4"/>
          <p:cNvPicPr>
            <a:picLocks noChangeAspect="1"/>
          </p:cNvPicPr>
          <p:nvPr/>
        </p:nvPicPr>
        <p:blipFill>
          <a:blip r:embed="rId2"/>
          <a:stretch>
            <a:fillRect/>
          </a:stretch>
        </p:blipFill>
        <p:spPr>
          <a:xfrm>
            <a:off x="-229039" y="0"/>
            <a:ext cx="13011150" cy="6934200"/>
          </a:xfrm>
          <a:prstGeom prst="rect">
            <a:avLst/>
          </a:prstGeom>
        </p:spPr>
      </p:pic>
      <p:sp>
        <p:nvSpPr>
          <p:cNvPr id="6" name="Elipse 5"/>
          <p:cNvSpPr/>
          <p:nvPr/>
        </p:nvSpPr>
        <p:spPr>
          <a:xfrm>
            <a:off x="2757267" y="6422023"/>
            <a:ext cx="1406769" cy="64711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458612560"/>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224</TotalTime>
  <Words>235</Words>
  <Application>Microsoft Office PowerPoint</Application>
  <PresentationFormat>Panorámica</PresentationFormat>
  <Paragraphs>25</Paragraphs>
  <Slides>30</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30</vt:i4>
      </vt:variant>
    </vt:vector>
  </HeadingPairs>
  <TitlesOfParts>
    <vt:vector size="35" baseType="lpstr">
      <vt:lpstr>Arial</vt:lpstr>
      <vt:lpstr>Calibri</vt:lpstr>
      <vt:lpstr>Calibri Light</vt:lpstr>
      <vt:lpstr>Wingdings</vt:lpstr>
      <vt:lpstr>Tema de Office</vt:lpstr>
      <vt:lpstr>TUTORIAL GITHUB</vt:lpstr>
      <vt:lpstr>GITHUB</vt:lpstr>
      <vt:lpstr>Presentación de PowerPoint</vt:lpstr>
      <vt:lpstr>Ventajas de hospedar el código en GitHub</vt:lpstr>
      <vt:lpstr>Presentación de PowerPoint</vt:lpstr>
      <vt:lpstr>Presentación de PowerPoint</vt:lpstr>
      <vt:lpstr>¿COMO SE INSTALA?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TUTORIAL GITHUB</dc:title>
  <dc:creator>★☆уα∂ιяα єѕραяzα☆★</dc:creator>
  <cp:lastModifiedBy>★☆уα∂ιяα єѕραяzα☆★</cp:lastModifiedBy>
  <cp:revision>27</cp:revision>
  <dcterms:created xsi:type="dcterms:W3CDTF">2014-04-11T04:13:31Z</dcterms:created>
  <dcterms:modified xsi:type="dcterms:W3CDTF">2014-05-06T03:39:25Z</dcterms:modified>
</cp:coreProperties>
</file>